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5" autoAdjust="0"/>
  </p:normalViewPr>
  <p:slideViewPr>
    <p:cSldViewPr>
      <p:cViewPr>
        <p:scale>
          <a:sx n="80" d="100"/>
          <a:sy n="80" d="100"/>
        </p:scale>
        <p:origin x="-104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3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B8E0E-585B-443D-8A54-E7DBABB5241E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3E828-8738-4284-BBD5-0A107AE9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2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" y="3036887"/>
            <a:ext cx="91429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2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4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5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5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2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6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4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73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8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" y="3036887"/>
            <a:ext cx="91429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20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0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62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0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16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" y="3036887"/>
            <a:ext cx="91429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9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" y="3036887"/>
            <a:ext cx="914296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" y="3036887"/>
            <a:ext cx="91429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3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4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8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/>
        </p:blipFill>
        <p:spPr>
          <a:xfrm>
            <a:off x="-7307" y="4289425"/>
            <a:ext cx="9144000" cy="2568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/>
        </p:blipFill>
        <p:spPr>
          <a:xfrm flipH="1">
            <a:off x="1040" y="0"/>
            <a:ext cx="9142959" cy="2743200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735805" y="71292"/>
            <a:ext cx="2331995" cy="843108"/>
            <a:chOff x="1009838" y="376382"/>
            <a:chExt cx="3398595" cy="1228726"/>
          </a:xfrm>
        </p:grpSpPr>
        <p:sp>
          <p:nvSpPr>
            <p:cNvPr id="11" name="Rectangle 10"/>
            <p:cNvSpPr/>
            <p:nvPr/>
          </p:nvSpPr>
          <p:spPr>
            <a:xfrm>
              <a:off x="1009838" y="414199"/>
              <a:ext cx="3398595" cy="1153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46" descr="Parim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884" y="376382"/>
              <a:ext cx="3238501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634B-466E-47D5-ADD6-C949540EA5E7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893C-E7A1-4026-AC36-2718270EDB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40" y="3036887"/>
            <a:ext cx="9142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03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504D"/>
          </a:solidFill>
          <a:latin typeface="HelveticaNeue BlackCon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55737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2DE2-EBA2-4762-92F3-CCF83D05E7DB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8752-36F9-44B8-8D46-5D102EF4DAA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/>
        </p:blipFill>
        <p:spPr>
          <a:xfrm>
            <a:off x="-7307" y="5981700"/>
            <a:ext cx="9144000" cy="8763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2400" y="653557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PARIMA CONFERENCE</a:t>
            </a:r>
            <a:r>
              <a:rPr lang="en-US" sz="1000" b="1" baseline="0" dirty="0" smtClean="0">
                <a:solidFill>
                  <a:srgbClr val="002060"/>
                </a:solidFill>
              </a:rPr>
              <a:t> – DECEMBER 9</a:t>
            </a:r>
            <a:r>
              <a:rPr lang="en-US" sz="1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1000" b="1" baseline="0" dirty="0" smtClean="0">
                <a:solidFill>
                  <a:srgbClr val="002060"/>
                </a:solidFill>
              </a:rPr>
              <a:t>, 2014 - SINGAPORE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504D"/>
          </a:solidFill>
          <a:latin typeface="HelveticaNeue BlackCon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0" b="15816"/>
          <a:stretch/>
        </p:blipFill>
        <p:spPr bwMode="auto">
          <a:xfrm>
            <a:off x="4762" y="0"/>
            <a:ext cx="9139238" cy="38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1464"/>
            <a:ext cx="2744155" cy="182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My Documents\9. PERSONAL\PICTURES\PARIMA 2014\TBC_6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81" y="3870337"/>
            <a:ext cx="3672520" cy="29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y Documents\9. PERSONAL\PICTURES\PARIMA 2014\TBC_6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86513"/>
            <a:ext cx="2739393" cy="19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y Documents\9. PERSONAL\PICTURES\PARIMA 2014\TBC_61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55" y="3194967"/>
            <a:ext cx="2727325" cy="19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My Documents\9. PERSONAL\PICTURES\PARIMA 2014\TBC_6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00" y="5105401"/>
            <a:ext cx="27694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My Documents\9. PERSONAL\PICTURES\PARIMA 2014\TBC_62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6"/>
          <a:stretch/>
        </p:blipFill>
        <p:spPr bwMode="auto">
          <a:xfrm>
            <a:off x="-48893" y="58314"/>
            <a:ext cx="7808593" cy="43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My Documents\9. PERSONAL\PICTURES\PARIMA 2014\TBC_6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20" y="4114800"/>
            <a:ext cx="4132680" cy="27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My Documents\9. PERSONAL\PICTURES\PARIMA 2014\TBC_6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4243"/>
            <a:ext cx="3802993" cy="253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 Documents\9. PERSONAL\PICTURES\PARIMA 2014\TBC_6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21" y="5384588"/>
            <a:ext cx="2525779" cy="14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y Documents\9. PERSONAL\PICTURES\PARIMA 2014\TBC_61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0"/>
            <a:ext cx="4267200" cy="29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y Documents\9. PERSONAL\PICTURES\PARIMA 2014\TBC_62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63" y="2057400"/>
            <a:ext cx="3194137" cy="21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y Documents\9. PERSONAL\PICTURES\PARIMA 2014\TBC_62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38" y="3680520"/>
            <a:ext cx="2560161" cy="17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My Documents\9. PERSONAL\PICTURES\PARIMA 2014\TBC_65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0" b="17369"/>
          <a:stretch/>
        </p:blipFill>
        <p:spPr bwMode="auto">
          <a:xfrm>
            <a:off x="0" y="0"/>
            <a:ext cx="9143999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My Documents\9. PERSONAL\PICTURES\PARIMA 2014\TBC_65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 bwMode="auto">
          <a:xfrm>
            <a:off x="0" y="2997200"/>
            <a:ext cx="3505200" cy="20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y Documents\9. PERSONAL\PICTURES\PARIMA 2014\TBC_6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905"/>
            <a:ext cx="3505200" cy="23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y Documents\9. PERSONAL\PICTURES\PARIMA 2014\TBC_6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36899"/>
            <a:ext cx="5638800" cy="37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Documents\9. PERSONAL\PICTURES\PARIMA 2014\TBC_6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3886200" cy="25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y Documents\9. PERSONAL\PICTURES\PARIMA 2014\TBC_68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b="8700"/>
          <a:stretch/>
        </p:blipFill>
        <p:spPr bwMode="auto">
          <a:xfrm>
            <a:off x="0" y="2035628"/>
            <a:ext cx="8458200" cy="4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y Documents\9. PERSONAL\PICTURES\PARIMA 2014\TBC_6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9669"/>
            <a:ext cx="2272596" cy="15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y Documents\9. PERSONAL\PICTURES\PARIMA 2014\TBC_6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47" y="5258027"/>
            <a:ext cx="2395253" cy="15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y Documents\9. PERSONAL\PICTURES\PARIMA 2014\TBC_68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39" y="3657600"/>
            <a:ext cx="2437161" cy="16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My Documents\9. PERSONAL\PICTURES\PARIMA 2014\TBC_66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b="26471"/>
          <a:stretch/>
        </p:blipFill>
        <p:spPr bwMode="auto">
          <a:xfrm>
            <a:off x="3858770" y="0"/>
            <a:ext cx="5285229" cy="21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My Documents\9. PERSONAL\PICTURES\PARIMA 2014\TBC_66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0" t="11310" b="7143"/>
          <a:stretch/>
        </p:blipFill>
        <p:spPr bwMode="auto">
          <a:xfrm>
            <a:off x="7652259" y="2035628"/>
            <a:ext cx="1491741" cy="16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My Documents\9. PERSONAL\PICTURES\PARIMA 2014\TBC_6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329147" cy="48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My Documents\9. PERSONAL\PICTURES\PARIMA 2014\TBC_7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33" y="3657600"/>
            <a:ext cx="2959668" cy="19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y Documents\9. PERSONAL\PICTURES\PARIMA 2014\TBC_7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32" y="1828800"/>
            <a:ext cx="2959668" cy="19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 Documents\9. PERSONAL\PICTURES\PARIMA 2014\TBC_71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82" y="0"/>
            <a:ext cx="297651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y Documents\9. PERSONAL\PICTURES\PARIMA 2014\TBC_71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47" y="5627584"/>
            <a:ext cx="1848554" cy="12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My Documents\9. PERSONAL\PICTURES\PARIMA 2014\TBC_7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6352"/>
            <a:ext cx="4119001" cy="27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My Documents\9. PERSONAL\PICTURES\PARIMA 2014\TBC_69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3" y="4878351"/>
            <a:ext cx="2974187" cy="19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y Documents\9. PERSONAL\PICTURES\PARIMA 2014\TBC_68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77" y="5604374"/>
            <a:ext cx="1883423" cy="12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My Documents\9. PERSONAL\PICTURES\PARIMA 2014\TBC_7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7086600" cy="52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y Documents\9. PERSONAL\PICTURES\PARIMA 2014\TBC_72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53"/>
          <a:stretch/>
        </p:blipFill>
        <p:spPr bwMode="auto">
          <a:xfrm>
            <a:off x="0" y="9525"/>
            <a:ext cx="1562100" cy="192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My Documents\9. PERSONAL\PICTURES\PARIMA 2014\TBC_7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05400"/>
            <a:ext cx="2733867" cy="18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My Documents\9. PERSONAL\PICTURES\PARIMA 2014\TBC_7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648200"/>
            <a:ext cx="3276602" cy="22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My Documents\9. PERSONAL\PICTURES\PARIMA 2014\TBC_74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37" y="1600230"/>
            <a:ext cx="2404064" cy="16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My Documents\9. PERSONAL\PICTURES\PARIMA 2014\TBC_74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9937" y="3211908"/>
            <a:ext cx="2404064" cy="16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My Documents\9. PERSONAL\PICTURES\PARIMA 2014\TBC_74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42" y="0"/>
            <a:ext cx="2404158" cy="16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My Documents\9. PERSONAL\PICTURES\PARIMA 2014\TBC_72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4400"/>
            <a:ext cx="3276599" cy="218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Crystal TAN (MCI Singapore)</dc:creator>
  <cp:lastModifiedBy>Franck BARON</cp:lastModifiedBy>
  <cp:revision>57</cp:revision>
  <dcterms:created xsi:type="dcterms:W3CDTF">2014-10-07T04:40:48Z</dcterms:created>
  <dcterms:modified xsi:type="dcterms:W3CDTF">2014-12-11T06:35:17Z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